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4" r:id="rId3"/>
    <p:sldId id="257" r:id="rId4"/>
    <p:sldId id="258" r:id="rId5"/>
    <p:sldId id="262" r:id="rId6"/>
    <p:sldId id="263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9760C59-96BD-4BF8-A077-30859F734CEE}">
          <p14:sldIdLst>
            <p14:sldId id="268"/>
            <p14:sldId id="264"/>
            <p14:sldId id="257"/>
            <p14:sldId id="258"/>
            <p14:sldId id="262"/>
            <p14:sldId id="263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>
        <p:scale>
          <a:sx n="100" d="100"/>
          <a:sy n="100" d="100"/>
        </p:scale>
        <p:origin x="-90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E42A-65FD-41DD-8285-B6FFE6057C9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D03-E261-4E2F-B6A9-BA32F9ACB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E42A-65FD-41DD-8285-B6FFE6057C9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D03-E261-4E2F-B6A9-BA32F9ACB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7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E42A-65FD-41DD-8285-B6FFE6057C9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D03-E261-4E2F-B6A9-BA32F9ACB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6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E42A-65FD-41DD-8285-B6FFE6057C9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D03-E261-4E2F-B6A9-BA32F9ACB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6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E42A-65FD-41DD-8285-B6FFE6057C9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D03-E261-4E2F-B6A9-BA32F9ACB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9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E42A-65FD-41DD-8285-B6FFE6057C9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D03-E261-4E2F-B6A9-BA32F9ACB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3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E42A-65FD-41DD-8285-B6FFE6057C9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D03-E261-4E2F-B6A9-BA32F9ACB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0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E42A-65FD-41DD-8285-B6FFE6057C9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D03-E261-4E2F-B6A9-BA32F9ACB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0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E42A-65FD-41DD-8285-B6FFE6057C9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D03-E261-4E2F-B6A9-BA32F9ACB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91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E42A-65FD-41DD-8285-B6FFE6057C9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D03-E261-4E2F-B6A9-BA32F9ACB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3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E42A-65FD-41DD-8285-B6FFE6057C9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D03-E261-4E2F-B6A9-BA32F9ACB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3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1E42A-65FD-41DD-8285-B6FFE6057C9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7D03-E261-4E2F-B6A9-BA32F9ACB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1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29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216" y="304800"/>
            <a:ext cx="61722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4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The process of taking a background check is determined by the rules in your local association.</a:t>
            </a:r>
          </a:p>
          <a:p>
            <a:pPr marL="0" indent="0">
              <a:buNone/>
            </a:pPr>
            <a:r>
              <a:rPr lang="en-US" sz="1400" dirty="0" smtClean="0"/>
              <a:t> </a:t>
            </a: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 following associations require the background check to be paid with the team’s registration invoice…</a:t>
            </a:r>
          </a:p>
          <a:p>
            <a:r>
              <a:rPr lang="en-US" dirty="0" smtClean="0"/>
              <a:t>CA – Central California ASA</a:t>
            </a:r>
          </a:p>
          <a:p>
            <a:r>
              <a:rPr lang="en-US" dirty="0" smtClean="0"/>
              <a:t>CA – Sacramento ASA</a:t>
            </a:r>
          </a:p>
          <a:p>
            <a:r>
              <a:rPr lang="en-US" dirty="0" smtClean="0"/>
              <a:t>CA – Southern California ASA</a:t>
            </a:r>
          </a:p>
          <a:p>
            <a:r>
              <a:rPr lang="en-US" dirty="0" smtClean="0"/>
              <a:t>HI – Hawaii ASA</a:t>
            </a:r>
          </a:p>
          <a:p>
            <a:r>
              <a:rPr lang="en-US" dirty="0" smtClean="0"/>
              <a:t>MT – Montana ASA</a:t>
            </a:r>
          </a:p>
          <a:p>
            <a:r>
              <a:rPr lang="en-US" dirty="0" smtClean="0"/>
              <a:t>OR – Oregon ASA</a:t>
            </a:r>
          </a:p>
          <a:p>
            <a:r>
              <a:rPr lang="en-US" dirty="0" smtClean="0"/>
              <a:t>UT – Utah ASA</a:t>
            </a:r>
          </a:p>
          <a:p>
            <a:pPr marL="0" indent="0">
              <a:buNone/>
            </a:pPr>
            <a:r>
              <a:rPr lang="en-US" dirty="0" smtClean="0"/>
              <a:t>If you are in one of these associations and you are attempting to login, please have your Team Administrator send you a welcome email. Your Team Administrator can send you a welcome email by clicking on your name on the team’s page and clicking the “Send Welcome Email” button.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3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684" y="504029"/>
            <a:ext cx="5514516" cy="5668171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Down Arrow 7"/>
          <p:cNvSpPr/>
          <p:nvPr/>
        </p:nvSpPr>
        <p:spPr>
          <a:xfrm rot="17662559">
            <a:off x="1967787" y="4843736"/>
            <a:ext cx="364835" cy="674139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79727" y="3656806"/>
            <a:ext cx="2106273" cy="15240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/>
              <a:t>Select Background Check tab and click on “Purchase” button.</a:t>
            </a:r>
          </a:p>
        </p:txBody>
      </p:sp>
    </p:spTree>
    <p:extLst>
      <p:ext uri="{BB962C8B-B14F-4D97-AF65-F5344CB8AC3E}">
        <p14:creationId xmlns:p14="http://schemas.microsoft.com/office/powerpoint/2010/main" val="2450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143000"/>
            <a:ext cx="6624484" cy="419100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Down Arrow 5"/>
          <p:cNvSpPr/>
          <p:nvPr/>
        </p:nvSpPr>
        <p:spPr>
          <a:xfrm rot="8188720">
            <a:off x="5979647" y="3445123"/>
            <a:ext cx="364835" cy="692947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705600" y="1295400"/>
            <a:ext cx="2106273" cy="30480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/>
              <a:t>Make sure you are needing a background check only.  If you are needing to do an ACE certification then select the ACE w/ Background button</a:t>
            </a:r>
          </a:p>
        </p:txBody>
      </p:sp>
    </p:spTree>
    <p:extLst>
      <p:ext uri="{BB962C8B-B14F-4D97-AF65-F5344CB8AC3E}">
        <p14:creationId xmlns:p14="http://schemas.microsoft.com/office/powerpoint/2010/main" val="72480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885825"/>
            <a:ext cx="8467725" cy="4752975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Down Arrow 9"/>
          <p:cNvSpPr/>
          <p:nvPr/>
        </p:nvSpPr>
        <p:spPr>
          <a:xfrm rot="2701996">
            <a:off x="2080735" y="4142241"/>
            <a:ext cx="364835" cy="692947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608727" y="2819400"/>
            <a:ext cx="4925673" cy="914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/>
              <a:t>Fill out all </a:t>
            </a:r>
            <a:r>
              <a:rPr lang="en-US" dirty="0" smtClean="0"/>
              <a:t>of the boxes. To consent to your background check, click the checkbox.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74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3600"/>
            <a:ext cx="7000875" cy="3391276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Down Arrow 8"/>
          <p:cNvSpPr/>
          <p:nvPr/>
        </p:nvSpPr>
        <p:spPr>
          <a:xfrm rot="1559795">
            <a:off x="4705409" y="2883156"/>
            <a:ext cx="364835" cy="692947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286000" y="914400"/>
            <a:ext cx="5001873" cy="11430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 check the status of a Background Check, login and view the Background Check </a:t>
            </a:r>
            <a:r>
              <a:rPr lang="en-US" dirty="0" smtClean="0"/>
              <a:t>Status box </a:t>
            </a:r>
            <a:r>
              <a:rPr lang="en-US" dirty="0"/>
              <a:t>under the Background Check tab.</a:t>
            </a:r>
          </a:p>
        </p:txBody>
      </p:sp>
    </p:spTree>
    <p:extLst>
      <p:ext uri="{BB962C8B-B14F-4D97-AF65-F5344CB8AC3E}">
        <p14:creationId xmlns:p14="http://schemas.microsoft.com/office/powerpoint/2010/main" val="333774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29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216" y="304800"/>
            <a:ext cx="61722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09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8690</TotalTime>
  <Words>198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REGISTER AN UMPIRE Version 1.04 Rev 2014.01</dc:title>
  <dc:creator>Devin Loehrs</dc:creator>
  <cp:lastModifiedBy>Wendell</cp:lastModifiedBy>
  <cp:revision>56</cp:revision>
  <dcterms:created xsi:type="dcterms:W3CDTF">2013-12-09T20:37:56Z</dcterms:created>
  <dcterms:modified xsi:type="dcterms:W3CDTF">2016-03-17T00:22:03Z</dcterms:modified>
</cp:coreProperties>
</file>